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70" r:id="rId16"/>
    <p:sldId id="26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8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D5C2-59C6-4552-895B-8C4EC99D323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741B-3D0A-4DCA-8B30-068172C94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58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741B-3D0A-4DCA-8B30-068172C947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01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741B-3D0A-4DCA-8B30-068172C947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56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741B-3D0A-4DCA-8B30-068172C947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80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741B-3D0A-4DCA-8B30-068172C9478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7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0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1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2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2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89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71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27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74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15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44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88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84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0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99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38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5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380C14-3BA8-4FBD-9549-1A4E896B04B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7272D9-C88D-40BC-946E-6A6D0D73F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4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enemus.com/programms/1189-autocad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7767" y="1344441"/>
            <a:ext cx="8574622" cy="2616199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технологий в кадастре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5854534" cy="6858001"/>
          </a:xfr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535" y="0"/>
            <a:ext cx="6337465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417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46265"/>
            <a:ext cx="10018713" cy="57001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полный набор инструментов для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 трёхмерного моделирования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(поддерживается твердотельное, поверхностное и полигональное моделирование).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получить высококачественную визуализацию моделей с помощью системы рендеринга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реализовано управление трёхмерной печатью (результат моделирования можно отправить на 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3D-принтер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поддержка облаков точек (позволяет работать с результатами 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3D-сканирования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следует отметить, что отсутствие трёхмерной параметризации не позволяет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напрямую конкурировать с машиностроительными САПР среднего класса, такими как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SolidWorks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 включена программа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реализующая технологию прямого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3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23906" cy="3669476"/>
          </a:xfr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907" y="0"/>
            <a:ext cx="6468094" cy="36694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69476"/>
            <a:ext cx="5723906" cy="31885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906" y="3669476"/>
            <a:ext cx="6468095" cy="31885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96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80" y="225631"/>
            <a:ext cx="4773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MapInfo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современный софт, представляющий из себя географическую информационную систему по сбору, хранению, отображению, редактированию, анализу данных о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6668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90649"/>
            <a:ext cx="10018713" cy="490055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может быть интегрировано в информационные системы разной направленности, потому что софт работает в самых разных форматах: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Майкрософт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реляционных БД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Майкрософт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ПостГИС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ЭсКюЛайт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–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АвтоКАД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простой интерфейс и хороший набор функций.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6301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897091" cy="68580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897091" y="0"/>
            <a:ext cx="429490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MapInfo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работать с любого рода изображениями, сканами бумажных карт, снимками со спутника, аэрофотоснимками, гибридными картами, снимкам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Майкрософ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Бинг.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широкому набору опций в рамках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МапИнфо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Про, пользователи смогут создавать, редактировать данные в графиках и таблицах, менять данные карт, в том числе семантические, осуществлять пространственные запросы, делать буферные зоны.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6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78614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1464" y="348156"/>
            <a:ext cx="4330536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последней версии </a:t>
            </a:r>
            <a:r>
              <a:rPr lang="ru-RU" sz="23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MapInfo</a:t>
            </a:r>
            <a:r>
              <a:rPr lang="ru-RU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пользователь имеет возможность осуществить настройку трех миниатюрных инструментальных панелей: </a:t>
            </a:r>
            <a:r>
              <a:rPr lang="ru-RU" sz="232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«Быстрого доступа», «Карты», «Отчета». </a:t>
            </a:r>
            <a:endParaRPr lang="ru-RU" sz="232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</a:t>
            </a:r>
            <a:r>
              <a:rPr lang="ru-RU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то, что любую опцию можно удалить или привнести, а также заменить значок на более понятный пользователю. В панелях </a:t>
            </a:r>
            <a:r>
              <a:rPr lang="ru-RU" sz="232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«Карты»</a:t>
            </a:r>
            <a:r>
              <a:rPr lang="ru-RU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2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«Отчета» </a:t>
            </a:r>
            <a:r>
              <a:rPr lang="ru-RU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создать индивидуальные инструментальные панели для решение определенных пользователем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4151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0212" y="11384"/>
            <a:ext cx="440178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61704" y="1362892"/>
            <a:ext cx="62860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ArcInfo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(ранее 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 / INFO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 - это полнофункциональная </a:t>
            </a:r>
            <a:r>
              <a:rPr lang="ru-RU" sz="2400" b="0" i="1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информационная система</a:t>
            </a:r>
            <a:r>
              <a:rPr lang="ru-RU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созданная </a:t>
            </a:r>
            <a:r>
              <a:rPr lang="ru-RU" sz="2400" b="0" i="1" strike="noStrike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Esri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она является высшим уровнем лицензирования (и, следовательно, функциональностью) в линейке продуктов </a:t>
            </a:r>
            <a:r>
              <a:rPr lang="ru-RU" sz="2400" b="0" i="0" strike="noStrike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Первоначально это была система на основе </a:t>
            </a:r>
            <a:r>
              <a:rPr lang="ru-RU" sz="2400" b="0" i="1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командной строки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Возможности обработки из командной строки теперь доступны через </a:t>
            </a:r>
            <a:r>
              <a:rPr lang="ru-RU" sz="2400" b="0" i="1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интерфейс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продукта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724396"/>
            <a:ext cx="10018713" cy="51855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(ранее назывался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семейство программных продуктов американской компании ESRI, одного из лидеров мирового рынка геоинформационных систем.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своё начало получил ещё на рабочих станциях, переход к использованию на IBM PC-совместимых компьютерах начался с версии PC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3.4.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стал выход PC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ArcView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графической оболочки для визуализации цифровых данных подготовленных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PC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ArcView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превратился в полноценный инструмент для работы с цифровыми картами, как формата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файлов формата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хранящих данные о топологии. В настоящее время продукт в виде отдельной линейки продуктов не поставляется. Все продукты ESRI поставляются, как модули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878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913912" cy="3479471"/>
          </a:xfr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912" y="1"/>
            <a:ext cx="6278088" cy="34794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9470"/>
            <a:ext cx="5913912" cy="33785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912" y="3479470"/>
            <a:ext cx="6278088" cy="33785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1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023" y="0"/>
            <a:ext cx="6764977" cy="6858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кадастре объектов недвижимости дают возможность беспрепятственного и оперативного доступа к данным кадастра недвижимости органов государственной власти и органов местного самоуправления, а также организаций и граждан.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542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6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435" y="486889"/>
            <a:ext cx="10018713" cy="59455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дают возможность беспрепятственного и оперативного доступа к данным государственного кадастра недвижимости органов государственной власти и органов местного самоуправления, а также организаций и граждан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земельный кадастр должен стать базисом для механизма гражданского оборота недвижимого имущества, так как именно он будет содержать официальные сведения о качественных и количественных характеристиках всех объектов недвижимости: координаты объектов недвижимости на местности, сведения о границах земельных участков, описание зданий и сооружений, их базовую стоимость.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такой всеобъемлющей базовой информационной системы могут быть решены задачи по формированию других связанных с недвижимостью систем - систем учета прав на недвижимость и ее налогообложения, управления государственной недвижимостью, а также будет гарантирована защита прав собственности со стороны государства.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9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0"/>
            <a:ext cx="4453247" cy="3411187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в кадастре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новейшие технологии и услуги рынка информационных технологий и связи, а также возможности их применения во всех сферах бизнеса, государственного управления и общественной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1187"/>
            <a:ext cx="5842660" cy="3446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660" y="0"/>
            <a:ext cx="6349340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69330" y="41189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формат всех данных, получаемых в процессе съемки, позволяет оперативно осуществлять их контроль, что дает возможность практически исключить необходимость повторного выполнения аэросъемочных работ в случае сбора недостаточно качественных данных.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09135"/>
            <a:ext cx="5842659" cy="34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4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154379"/>
            <a:ext cx="5177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также дает возможность максимально автоматизировать процесс камеральной обработки, а различные варианты выходной продукции позволяют наиболее точно решать поставленные задачи. Также эта технология позволяет исключить наиболее затратные наземные полевые работы по привязке аэрофотоснимков.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13" y="175161"/>
            <a:ext cx="10018713" cy="645127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ГИС на базе технологий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задач кадастра. Задачи кадастра и инвентаризации ресурсов являются одними из самых классических задач в области ГИС. Традиционно данный класс задач принято реализовывать на базе платформы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MapInfo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рассмотреть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реализации кадастровой системы на базе технологий от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платформы такого решения предполагается использование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клиентсерверного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MapGuide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2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060" y="0"/>
            <a:ext cx="6839939" cy="6858000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компания, крупнейший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обеспечения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и гражданского строительства, машиностроения, рынка средств информации и развлечений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широкий спектр тиражируемых программных продуктов для архитекторов, инженеров, конструкторов.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насчитывается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млн пользователей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всему миру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в 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Уолкером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двенадцатью другими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сооснователями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Штаб-квартира — в Сан-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Рафеле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52061" cy="6858000"/>
          </a:xfrm>
        </p:spPr>
      </p:pic>
    </p:spTree>
    <p:extLst>
      <p:ext uri="{BB962C8B-B14F-4D97-AF65-F5344CB8AC3E}">
        <p14:creationId xmlns:p14="http://schemas.microsoft.com/office/powerpoint/2010/main" xmlns="" val="5943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71304"/>
            <a:ext cx="65789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продуктом компании стал разработанный в 1982 году </a:t>
            </a:r>
            <a:r>
              <a:rPr lang="ru-RU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 система автоматизированного проектирования, предназначенная для работы на устройствах, известных в то время как «микрокомпьютеры», включая восьмиразрядную операционную систему CP/M и новые шестнадцатиразрядные IBM PC. 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позволяла создавать детализированные чертежи и была доступна для многих небольших компаний.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1913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8970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2095" y="335845"/>
            <a:ext cx="41999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Ранние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оперировали небольшим числом элементарных объектов, такими как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круги, линии, дуги и текст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составлялись более сложные.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качестве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заслужил репутацию </a:t>
            </a:r>
            <a:r>
              <a:rPr lang="ru-RU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«электронного кульмана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остаётся за ним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поныне. 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Однако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весьма широки и намного превосходят возможности «электронного кульмана»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18748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98764"/>
            <a:ext cx="10018713" cy="575953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двумерного проектирования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по-прежнему позволяет использовать элементарные графические примитивы для получения более сложных объектов. Кроме того,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предоставляет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обширные возможности работы со слоями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аннотативными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объектами (размерами, текстом, обозначениями).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внешних ссылок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XRef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позволяет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разбивать чертёж на составные файлы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которые ответственны различные разработчики, а динамические блоки расширяют возможности автоматизации 2D-проектирования обычным пользователем без использования программирования.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версии 2010,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реализована поддержка двумерного параметрического черчения. В версии 2014 появилась возможность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динамической связи чертежа с реальными картографическими данными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API).</a:t>
            </a:r>
          </a:p>
        </p:txBody>
      </p:sp>
    </p:spTree>
    <p:extLst>
      <p:ext uri="{BB962C8B-B14F-4D97-AF65-F5344CB8AC3E}">
        <p14:creationId xmlns:p14="http://schemas.microsoft.com/office/powerpoint/2010/main" xmlns="" val="4171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83</TotalTime>
  <Words>638</Words>
  <Application>Microsoft Office PowerPoint</Application>
  <PresentationFormat>Произвольный</PresentationFormat>
  <Paragraphs>42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Параллакс</vt:lpstr>
      <vt:lpstr>Цифровые технологий в кадастре</vt:lpstr>
      <vt:lpstr>Современные цифровые технологии в кадастре объектов недвижимости дают возможность беспрепятственного и оперативного доступа к данным кадастра недвижимости органов государственной власти и органов местного самоуправления, а также организаций и граждан.</vt:lpstr>
      <vt:lpstr>Современные технологии в кадастре - это новейшие технологии и услуги рынка информационных технологий и связи, а также возможности их применения во всех сферах бизнеса, государственного управления и общественной жизни.</vt:lpstr>
      <vt:lpstr>Слайд 4</vt:lpstr>
      <vt:lpstr>Комплексные ГИС на базе технологий Autodesk для решения задач кадастра. Задачи кадастра и инвентаризации ресурсов являются одними из самых классических задач в области ГИС. Традиционно данный класс задач принято реализовывать на базе платформы MapInfo. Можно также рассмотреть возможность реализации кадастровой системы на базе технологий от Autodesk. В качестве платформы такого решения предполагается использование клиентсерверного продукта Autodesk MapGuide.</vt:lpstr>
      <vt:lpstr>Autodesk, Inc. — компания, крупнейший в мире поставщик программного обеспечения для промышленного и гражданского строительства, машиностроения, рынка средств информации и развлечений.  Компанией разработан широкий спектр тиражируемых программных продуктов для архитекторов, инженеров, конструкторов. Сейчас насчитывается более 9 млн пользователей Autodesk по всему миру.  Autodesk основана в 1982 году Джоном Уолкером и двенадцатью другими сооснователями. Штаб-квартира — в Сан-Рафеле.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технологий в кадастре</dc:title>
  <dc:creator>User</dc:creator>
  <cp:lastModifiedBy>User</cp:lastModifiedBy>
  <cp:revision>10</cp:revision>
  <dcterms:created xsi:type="dcterms:W3CDTF">2020-09-26T15:03:27Z</dcterms:created>
  <dcterms:modified xsi:type="dcterms:W3CDTF">2020-10-13T19:28:53Z</dcterms:modified>
</cp:coreProperties>
</file>